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2"/>
    <p:sldId id="1130" r:id="rId3"/>
    <p:sldId id="1128" r:id="rId4"/>
    <p:sldId id="791" r:id="rId5"/>
    <p:sldId id="1129" r:id="rId6"/>
    <p:sldId id="1127" r:id="rId7"/>
    <p:sldId id="789" r:id="rId8"/>
    <p:sldId id="113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973" autoAdjust="0"/>
  </p:normalViewPr>
  <p:slideViewPr>
    <p:cSldViewPr snapToGrid="0">
      <p:cViewPr varScale="1">
        <p:scale>
          <a:sx n="101" d="100"/>
          <a:sy n="101" d="100"/>
        </p:scale>
        <p:origin x="810" y="63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KI#1: 1 LS out, 1 new solution, 13 solution updates, 1 interim conclusion, 16 in total </a:t>
            </a:r>
          </a:p>
          <a:p>
            <a:r>
              <a:rPr lang="en-US" dirty="0"/>
              <a:t>KI#2: 4 new solutions, 4 solution updates, 1 interim conclusion, 9 in total. 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5726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35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90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508073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 – 29 August 2025, Goteborg, Sweden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#170 Aug 25 – 29, 2025, Goteborg, Sweden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8_Prague_2025-06/Docs/SP-250810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FS_AIML_CN_Ph2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010512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6839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74253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SA2#170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37907"/>
              </p:ext>
            </p:extLst>
          </p:nvPr>
        </p:nvGraphicFramePr>
        <p:xfrm>
          <a:off x="333667" y="1347650"/>
          <a:ext cx="8669318" cy="25586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5026939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7+TBD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2+TBD TUs for Normative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84765"/>
              </p:ext>
            </p:extLst>
          </p:nvPr>
        </p:nvGraphicFramePr>
        <p:xfrm>
          <a:off x="229734" y="1542529"/>
          <a:ext cx="8684532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-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6192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after SA2#168/169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02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3141</TotalTime>
  <Words>1132</Words>
  <Application>Microsoft Office PowerPoint</Application>
  <PresentationFormat>全屏显示(4:3)</PresentationFormat>
  <Paragraphs>176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FS_AIML_CN_Ph2 Status Report</vt:lpstr>
      <vt:lpstr>FS_AIML_CN_Ph2 status after SA#108</vt:lpstr>
      <vt:lpstr>FS_AIML_CN_Ph2 status after SA2#170 (1/2)</vt:lpstr>
      <vt:lpstr>FS_AIML_CN_Ph2 status after SA2#170 (2/2)</vt:lpstr>
      <vt:lpstr>Substantial Issues</vt:lpstr>
      <vt:lpstr>Annex</vt:lpstr>
      <vt:lpstr>FS_AIML_CN_Ph2 status after SA2#168 (1/2)</vt:lpstr>
      <vt:lpstr>FS_AIML_CN_Ph2 status after SA2#169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xiaobo1</cp:lastModifiedBy>
  <cp:revision>235</cp:revision>
  <dcterms:modified xsi:type="dcterms:W3CDTF">2025-09-05T00:35:05Z</dcterms:modified>
</cp:coreProperties>
</file>